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10" r:id="rId4"/>
    <p:sldId id="312" r:id="rId5"/>
    <p:sldId id="15956" r:id="rId6"/>
    <p:sldId id="15953" r:id="rId7"/>
    <p:sldId id="15957" r:id="rId8"/>
    <p:sldId id="15955" r:id="rId9"/>
    <p:sldId id="15951" r:id="rId10"/>
    <p:sldId id="33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-127540" y="2293697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学生体测智能管理系统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5" y="1676956"/>
            <a:ext cx="3398501" cy="615736"/>
            <a:chOff x="8196784" y="2120852"/>
            <a:chExt cx="3584356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5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产品介绍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3716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0938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4538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0592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1819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7524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58751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7443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可行性分析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成员任务分配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5.</a:t>
            </a:r>
            <a:r>
              <a:rPr lang="zh-CN" altLang="en-US" sz="2000" dirty="0">
                <a:solidFill>
                  <a:schemeClr val="bg1"/>
                </a:solidFill>
              </a:rPr>
              <a:t>奥比重光官网：</a:t>
            </a:r>
            <a:r>
              <a:rPr lang="en-US" altLang="zh-CN" sz="2000" dirty="0">
                <a:solidFill>
                  <a:schemeClr val="bg1"/>
                </a:solidFill>
              </a:rPr>
              <a:t>https://www.orbbec.com.cn/index/Product/info.html?cate=38&amp;id=9</a:t>
            </a:r>
          </a:p>
          <a:p>
            <a:r>
              <a:rPr lang="en-US" altLang="zh-CN">
                <a:solidFill>
                  <a:schemeClr val="bg1"/>
                </a:solidFill>
              </a:rPr>
              <a:t>6.https://www.programmercarl.com/other/2023salary.html#%E8%96%AA%E8%B5%84%E6%8A%A5%E5%91%8A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873</Words>
  <Application>Microsoft Office PowerPoint</Application>
  <PresentationFormat>宽屏</PresentationFormat>
  <Paragraphs>87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Inter</vt:lpstr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宋体</vt:lpstr>
      <vt:lpstr>腾讯体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44</cp:revision>
  <dcterms:created xsi:type="dcterms:W3CDTF">2024-09-22T06:26:37Z</dcterms:created>
  <dcterms:modified xsi:type="dcterms:W3CDTF">2024-10-08T08:12:44Z</dcterms:modified>
</cp:coreProperties>
</file>